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70" r:id="rId2"/>
    <p:sldId id="259" r:id="rId3"/>
    <p:sldId id="265" r:id="rId4"/>
    <p:sldId id="266" r:id="rId5"/>
    <p:sldId id="267" r:id="rId6"/>
    <p:sldId id="268" r:id="rId7"/>
    <p:sldId id="260" r:id="rId8"/>
    <p:sldId id="261" r:id="rId9"/>
    <p:sldId id="262" r:id="rId10"/>
    <p:sldId id="263" r:id="rId11"/>
    <p:sldId id="264" r:id="rId12"/>
    <p:sldId id="269" r:id="rId13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8876" autoAdjust="0"/>
  </p:normalViewPr>
  <p:slideViewPr>
    <p:cSldViewPr snapToGrid="0">
      <p:cViewPr varScale="1">
        <p:scale>
          <a:sx n="78" d="100"/>
          <a:sy n="78" d="100"/>
        </p:scale>
        <p:origin x="15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D29D2B-997B-4F84-BE63-EF16FE6121EF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D7EA158-1080-489E-BB94-AE589777147B}">
      <dgm:prSet/>
      <dgm:spPr/>
      <dgm:t>
        <a:bodyPr/>
        <a:lstStyle/>
        <a:p>
          <a:r>
            <a:rPr lang="pl-PL"/>
            <a:t>Wcag</a:t>
          </a:r>
          <a:endParaRPr lang="en-US"/>
        </a:p>
      </dgm:t>
    </dgm:pt>
    <dgm:pt modelId="{A158DD46-CF01-4234-B1DD-F553C34EF346}" type="parTrans" cxnId="{20BCC1AD-B1A0-492C-9B2E-12FF9C3D581A}">
      <dgm:prSet/>
      <dgm:spPr/>
      <dgm:t>
        <a:bodyPr/>
        <a:lstStyle/>
        <a:p>
          <a:endParaRPr lang="en-US"/>
        </a:p>
      </dgm:t>
    </dgm:pt>
    <dgm:pt modelId="{2B412FD3-0668-498D-BEFA-B0E53C9B5C23}" type="sibTrans" cxnId="{20BCC1AD-B1A0-492C-9B2E-12FF9C3D581A}">
      <dgm:prSet/>
      <dgm:spPr/>
      <dgm:t>
        <a:bodyPr/>
        <a:lstStyle/>
        <a:p>
          <a:endParaRPr lang="en-US"/>
        </a:p>
      </dgm:t>
    </dgm:pt>
    <dgm:pt modelId="{65F39066-C0DD-46A0-8356-3BD299846FCB}">
      <dgm:prSet/>
      <dgm:spPr/>
      <dgm:t>
        <a:bodyPr/>
        <a:lstStyle/>
        <a:p>
          <a:r>
            <a:rPr lang="pl-PL"/>
            <a:t>Motywy</a:t>
          </a:r>
          <a:endParaRPr lang="en-US"/>
        </a:p>
      </dgm:t>
    </dgm:pt>
    <dgm:pt modelId="{824C4B06-9F93-4651-A654-EFED52BDA22E}" type="parTrans" cxnId="{13E00508-02E5-4B65-8F92-CA2A454F7169}">
      <dgm:prSet/>
      <dgm:spPr/>
      <dgm:t>
        <a:bodyPr/>
        <a:lstStyle/>
        <a:p>
          <a:endParaRPr lang="en-US"/>
        </a:p>
      </dgm:t>
    </dgm:pt>
    <dgm:pt modelId="{88348D74-2F6F-402D-8ACC-39640F9776CD}" type="sibTrans" cxnId="{13E00508-02E5-4B65-8F92-CA2A454F7169}">
      <dgm:prSet/>
      <dgm:spPr/>
      <dgm:t>
        <a:bodyPr/>
        <a:lstStyle/>
        <a:p>
          <a:endParaRPr lang="en-US"/>
        </a:p>
      </dgm:t>
    </dgm:pt>
    <dgm:pt modelId="{91177666-8EB9-4294-B995-2A500ED18001}">
      <dgm:prSet/>
      <dgm:spPr/>
      <dgm:t>
        <a:bodyPr/>
        <a:lstStyle/>
        <a:p>
          <a:r>
            <a:rPr lang="pl-PL"/>
            <a:t>Responsywność</a:t>
          </a:r>
          <a:endParaRPr lang="en-US"/>
        </a:p>
      </dgm:t>
    </dgm:pt>
    <dgm:pt modelId="{541FB7D5-CB2E-4832-BC83-BF2FB469E038}" type="parTrans" cxnId="{D6910C3E-A7F3-42DA-9193-42574E22CEF0}">
      <dgm:prSet/>
      <dgm:spPr/>
      <dgm:t>
        <a:bodyPr/>
        <a:lstStyle/>
        <a:p>
          <a:endParaRPr lang="en-US"/>
        </a:p>
      </dgm:t>
    </dgm:pt>
    <dgm:pt modelId="{03F6A82C-C5B5-4D51-9E45-EBB545882281}" type="sibTrans" cxnId="{D6910C3E-A7F3-42DA-9193-42574E22CEF0}">
      <dgm:prSet/>
      <dgm:spPr/>
      <dgm:t>
        <a:bodyPr/>
        <a:lstStyle/>
        <a:p>
          <a:endParaRPr lang="en-US"/>
        </a:p>
      </dgm:t>
    </dgm:pt>
    <dgm:pt modelId="{1E4A211B-9547-41B5-9F14-A3E2CAA2FE4C}">
      <dgm:prSet/>
      <dgm:spPr/>
      <dgm:t>
        <a:bodyPr/>
        <a:lstStyle/>
        <a:p>
          <a:r>
            <a:rPr lang="pl-PL"/>
            <a:t>Rejestracja</a:t>
          </a:r>
          <a:endParaRPr lang="en-US"/>
        </a:p>
      </dgm:t>
    </dgm:pt>
    <dgm:pt modelId="{735218B6-C519-4131-858E-73CC4AD5AC96}" type="parTrans" cxnId="{C8B46FC0-F15E-4B3D-B719-286C8098C4E5}">
      <dgm:prSet/>
      <dgm:spPr/>
      <dgm:t>
        <a:bodyPr/>
        <a:lstStyle/>
        <a:p>
          <a:endParaRPr lang="en-US"/>
        </a:p>
      </dgm:t>
    </dgm:pt>
    <dgm:pt modelId="{9274D9A0-E1B8-42B3-AB94-0A1D6E5F51C2}" type="sibTrans" cxnId="{C8B46FC0-F15E-4B3D-B719-286C8098C4E5}">
      <dgm:prSet/>
      <dgm:spPr/>
      <dgm:t>
        <a:bodyPr/>
        <a:lstStyle/>
        <a:p>
          <a:endParaRPr lang="en-US"/>
        </a:p>
      </dgm:t>
    </dgm:pt>
    <dgm:pt modelId="{58D37765-41DC-46DB-9C00-A97C204012D2}">
      <dgm:prSet/>
      <dgm:spPr/>
      <dgm:t>
        <a:bodyPr/>
        <a:lstStyle/>
        <a:p>
          <a:r>
            <a:rPr lang="pl-PL"/>
            <a:t>Walidacja</a:t>
          </a:r>
          <a:endParaRPr lang="en-US"/>
        </a:p>
      </dgm:t>
    </dgm:pt>
    <dgm:pt modelId="{2944DADA-AA89-433F-BFEC-1E2043931183}" type="parTrans" cxnId="{E2DAFEC0-929E-4915-BF8D-B060806A9B62}">
      <dgm:prSet/>
      <dgm:spPr/>
      <dgm:t>
        <a:bodyPr/>
        <a:lstStyle/>
        <a:p>
          <a:endParaRPr lang="en-US"/>
        </a:p>
      </dgm:t>
    </dgm:pt>
    <dgm:pt modelId="{5FEB8B49-9E4A-44C8-84B1-DDE54CECEAC0}" type="sibTrans" cxnId="{E2DAFEC0-929E-4915-BF8D-B060806A9B62}">
      <dgm:prSet/>
      <dgm:spPr/>
      <dgm:t>
        <a:bodyPr/>
        <a:lstStyle/>
        <a:p>
          <a:endParaRPr lang="en-US"/>
        </a:p>
      </dgm:t>
    </dgm:pt>
    <dgm:pt modelId="{D0314931-64C2-4A00-A544-7E29E6FF9D4B}">
      <dgm:prSet/>
      <dgm:spPr/>
      <dgm:t>
        <a:bodyPr/>
        <a:lstStyle/>
        <a:p>
          <a:r>
            <a:rPr lang="pl-PL"/>
            <a:t>Logowanie</a:t>
          </a:r>
          <a:endParaRPr lang="en-US"/>
        </a:p>
      </dgm:t>
    </dgm:pt>
    <dgm:pt modelId="{1E6013EA-2948-4144-9CE7-9DD10891C2ED}" type="parTrans" cxnId="{44EA236D-4488-4B81-804A-C801F959EB04}">
      <dgm:prSet/>
      <dgm:spPr/>
      <dgm:t>
        <a:bodyPr/>
        <a:lstStyle/>
        <a:p>
          <a:endParaRPr lang="en-US"/>
        </a:p>
      </dgm:t>
    </dgm:pt>
    <dgm:pt modelId="{7D0037CD-4A40-46F4-8C72-5D79ECE1BA12}" type="sibTrans" cxnId="{44EA236D-4488-4B81-804A-C801F959EB04}">
      <dgm:prSet/>
      <dgm:spPr/>
      <dgm:t>
        <a:bodyPr/>
        <a:lstStyle/>
        <a:p>
          <a:endParaRPr lang="en-US"/>
        </a:p>
      </dgm:t>
    </dgm:pt>
    <dgm:pt modelId="{0EC5FD78-1B4C-4394-AAEE-0A92B6A143D7}">
      <dgm:prSet/>
      <dgm:spPr/>
      <dgm:t>
        <a:bodyPr/>
        <a:lstStyle/>
        <a:p>
          <a:r>
            <a:rPr lang="pl-PL"/>
            <a:t>Wylogowywanie</a:t>
          </a:r>
          <a:endParaRPr lang="en-US"/>
        </a:p>
      </dgm:t>
    </dgm:pt>
    <dgm:pt modelId="{66F3E26E-3B13-4DCB-A5A1-F9EBDBB8DD1D}" type="parTrans" cxnId="{A67DD8EE-317A-4A13-9321-14D5CD6D5CB5}">
      <dgm:prSet/>
      <dgm:spPr/>
      <dgm:t>
        <a:bodyPr/>
        <a:lstStyle/>
        <a:p>
          <a:endParaRPr lang="en-US"/>
        </a:p>
      </dgm:t>
    </dgm:pt>
    <dgm:pt modelId="{D325E97D-5147-45FD-8F2B-7461D6F9580D}" type="sibTrans" cxnId="{A67DD8EE-317A-4A13-9321-14D5CD6D5CB5}">
      <dgm:prSet/>
      <dgm:spPr/>
      <dgm:t>
        <a:bodyPr/>
        <a:lstStyle/>
        <a:p>
          <a:endParaRPr lang="en-US"/>
        </a:p>
      </dgm:t>
    </dgm:pt>
    <dgm:pt modelId="{F995501F-3479-414F-B2F3-9F90382B3182}">
      <dgm:prSet/>
      <dgm:spPr/>
      <dgm:t>
        <a:bodyPr/>
        <a:lstStyle/>
        <a:p>
          <a:r>
            <a:rPr lang="pl-PL"/>
            <a:t>Profil</a:t>
          </a:r>
          <a:endParaRPr lang="en-US"/>
        </a:p>
      </dgm:t>
    </dgm:pt>
    <dgm:pt modelId="{018C5501-A584-4BC2-8B15-1293F0F4FF91}" type="parTrans" cxnId="{7D4B0DDA-3929-482E-A443-A8B8E9E5A03C}">
      <dgm:prSet/>
      <dgm:spPr/>
      <dgm:t>
        <a:bodyPr/>
        <a:lstStyle/>
        <a:p>
          <a:endParaRPr lang="en-US"/>
        </a:p>
      </dgm:t>
    </dgm:pt>
    <dgm:pt modelId="{0A2CDD34-E251-4974-AF92-FCE124A7BB06}" type="sibTrans" cxnId="{7D4B0DDA-3929-482E-A443-A8B8E9E5A03C}">
      <dgm:prSet/>
      <dgm:spPr/>
      <dgm:t>
        <a:bodyPr/>
        <a:lstStyle/>
        <a:p>
          <a:endParaRPr lang="en-US"/>
        </a:p>
      </dgm:t>
    </dgm:pt>
    <dgm:pt modelId="{520238F5-1F39-462A-A71F-5341B0BEC950}">
      <dgm:prSet/>
      <dgm:spPr/>
      <dgm:t>
        <a:bodyPr/>
        <a:lstStyle/>
        <a:p>
          <a:r>
            <a:rPr lang="pl-PL"/>
            <a:t>Kalkulatory</a:t>
          </a:r>
          <a:endParaRPr lang="en-US"/>
        </a:p>
      </dgm:t>
    </dgm:pt>
    <dgm:pt modelId="{65E81F19-8047-4FCF-957B-E7C124CF8565}" type="parTrans" cxnId="{5E2FA3A3-FE9D-463A-906F-CD78E95F4038}">
      <dgm:prSet/>
      <dgm:spPr/>
      <dgm:t>
        <a:bodyPr/>
        <a:lstStyle/>
        <a:p>
          <a:endParaRPr lang="en-US"/>
        </a:p>
      </dgm:t>
    </dgm:pt>
    <dgm:pt modelId="{012701E8-11DF-4CAE-8D54-BB90B37ACA34}" type="sibTrans" cxnId="{5E2FA3A3-FE9D-463A-906F-CD78E95F4038}">
      <dgm:prSet/>
      <dgm:spPr/>
      <dgm:t>
        <a:bodyPr/>
        <a:lstStyle/>
        <a:p>
          <a:endParaRPr lang="en-US"/>
        </a:p>
      </dgm:t>
    </dgm:pt>
    <dgm:pt modelId="{A3B67B8A-887B-46EC-A8ED-3413335D5DE0}">
      <dgm:prSet/>
      <dgm:spPr/>
      <dgm:t>
        <a:bodyPr/>
        <a:lstStyle/>
        <a:p>
          <a:r>
            <a:rPr lang="pl-PL"/>
            <a:t>Atlas ćwiczeń</a:t>
          </a:r>
          <a:endParaRPr lang="en-US"/>
        </a:p>
      </dgm:t>
    </dgm:pt>
    <dgm:pt modelId="{BCF1B4EC-72F8-453E-AD55-A3E1454AC1DD}" type="parTrans" cxnId="{6FBE9B2C-57D2-464F-88F4-B92AFDF41691}">
      <dgm:prSet/>
      <dgm:spPr/>
      <dgm:t>
        <a:bodyPr/>
        <a:lstStyle/>
        <a:p>
          <a:endParaRPr lang="en-US"/>
        </a:p>
      </dgm:t>
    </dgm:pt>
    <dgm:pt modelId="{E11D05E4-9B19-40DA-A324-DDD911D6C1FC}" type="sibTrans" cxnId="{6FBE9B2C-57D2-464F-88F4-B92AFDF41691}">
      <dgm:prSet/>
      <dgm:spPr/>
      <dgm:t>
        <a:bodyPr/>
        <a:lstStyle/>
        <a:p>
          <a:endParaRPr lang="en-US"/>
        </a:p>
      </dgm:t>
    </dgm:pt>
    <dgm:pt modelId="{FA2E2235-429E-4BE8-9385-DE2375853976}">
      <dgm:prSet/>
      <dgm:spPr/>
      <dgm:t>
        <a:bodyPr/>
        <a:lstStyle/>
        <a:p>
          <a:r>
            <a:rPr lang="pl-PL"/>
            <a:t>Szczegóły ćwiczeń</a:t>
          </a:r>
          <a:endParaRPr lang="en-US"/>
        </a:p>
      </dgm:t>
    </dgm:pt>
    <dgm:pt modelId="{8B17DCA0-7696-480B-8EDD-96D3C00108AA}" type="parTrans" cxnId="{72FDBDDA-7ED6-42AC-B7C6-A33500F06969}">
      <dgm:prSet/>
      <dgm:spPr/>
      <dgm:t>
        <a:bodyPr/>
        <a:lstStyle/>
        <a:p>
          <a:endParaRPr lang="en-US"/>
        </a:p>
      </dgm:t>
    </dgm:pt>
    <dgm:pt modelId="{01E6DEB2-E402-438F-AE6C-6780F3C03F5E}" type="sibTrans" cxnId="{72FDBDDA-7ED6-42AC-B7C6-A33500F06969}">
      <dgm:prSet/>
      <dgm:spPr/>
      <dgm:t>
        <a:bodyPr/>
        <a:lstStyle/>
        <a:p>
          <a:endParaRPr lang="en-US"/>
        </a:p>
      </dgm:t>
    </dgm:pt>
    <dgm:pt modelId="{1E43E7CA-8556-4C6D-89D9-FA8980D1BE07}">
      <dgm:prSet/>
      <dgm:spPr/>
      <dgm:t>
        <a:bodyPr/>
        <a:lstStyle/>
        <a:p>
          <a:r>
            <a:rPr lang="pl-PL"/>
            <a:t>Treningi</a:t>
          </a:r>
          <a:endParaRPr lang="en-US"/>
        </a:p>
      </dgm:t>
    </dgm:pt>
    <dgm:pt modelId="{0B0E82B6-CA4E-489A-880D-5A05502704F7}" type="parTrans" cxnId="{1D7D2BE1-E419-4F68-91AC-0AE21DC86F1D}">
      <dgm:prSet/>
      <dgm:spPr/>
      <dgm:t>
        <a:bodyPr/>
        <a:lstStyle/>
        <a:p>
          <a:endParaRPr lang="en-US"/>
        </a:p>
      </dgm:t>
    </dgm:pt>
    <dgm:pt modelId="{E4B8AD55-4D80-4365-9A69-6EB70EE07D41}" type="sibTrans" cxnId="{1D7D2BE1-E419-4F68-91AC-0AE21DC86F1D}">
      <dgm:prSet/>
      <dgm:spPr/>
      <dgm:t>
        <a:bodyPr/>
        <a:lstStyle/>
        <a:p>
          <a:endParaRPr lang="en-US"/>
        </a:p>
      </dgm:t>
    </dgm:pt>
    <dgm:pt modelId="{334314FE-3790-4B6B-B134-A1B3CA2BA246}">
      <dgm:prSet/>
      <dgm:spPr/>
      <dgm:t>
        <a:bodyPr/>
        <a:lstStyle/>
        <a:p>
          <a:r>
            <a:rPr lang="pl-PL"/>
            <a:t>Kalendarz</a:t>
          </a:r>
          <a:endParaRPr lang="en-US"/>
        </a:p>
      </dgm:t>
    </dgm:pt>
    <dgm:pt modelId="{8CA1E003-60F6-42AD-8364-71DB01BF1073}" type="parTrans" cxnId="{BD36CDC0-44EE-4AF7-AA34-A913F7D77931}">
      <dgm:prSet/>
      <dgm:spPr/>
      <dgm:t>
        <a:bodyPr/>
        <a:lstStyle/>
        <a:p>
          <a:endParaRPr lang="en-US"/>
        </a:p>
      </dgm:t>
    </dgm:pt>
    <dgm:pt modelId="{9481831D-DAEE-4693-AD65-5F52E47AED44}" type="sibTrans" cxnId="{BD36CDC0-44EE-4AF7-AA34-A913F7D77931}">
      <dgm:prSet/>
      <dgm:spPr/>
      <dgm:t>
        <a:bodyPr/>
        <a:lstStyle/>
        <a:p>
          <a:endParaRPr lang="en-US"/>
        </a:p>
      </dgm:t>
    </dgm:pt>
    <dgm:pt modelId="{9CB199EC-7F2A-4A9D-AD10-09AF872F56B7}">
      <dgm:prSet/>
      <dgm:spPr/>
      <dgm:t>
        <a:bodyPr/>
        <a:lstStyle/>
        <a:p>
          <a:r>
            <a:rPr lang="pl-PL"/>
            <a:t>Lista treningów</a:t>
          </a:r>
          <a:endParaRPr lang="en-US"/>
        </a:p>
      </dgm:t>
    </dgm:pt>
    <dgm:pt modelId="{E6977B30-1B76-49A4-B209-A883FE004051}" type="parTrans" cxnId="{E38B090F-5AE2-4253-9996-0A620B6A53C6}">
      <dgm:prSet/>
      <dgm:spPr/>
      <dgm:t>
        <a:bodyPr/>
        <a:lstStyle/>
        <a:p>
          <a:endParaRPr lang="en-US"/>
        </a:p>
      </dgm:t>
    </dgm:pt>
    <dgm:pt modelId="{44B75939-823C-4B82-82D0-7F8D27197A17}" type="sibTrans" cxnId="{E38B090F-5AE2-4253-9996-0A620B6A53C6}">
      <dgm:prSet/>
      <dgm:spPr/>
      <dgm:t>
        <a:bodyPr/>
        <a:lstStyle/>
        <a:p>
          <a:endParaRPr lang="en-US"/>
        </a:p>
      </dgm:t>
    </dgm:pt>
    <dgm:pt modelId="{CB969EE3-C976-4894-A5B7-98707633E7DE}">
      <dgm:prSet/>
      <dgm:spPr/>
      <dgm:t>
        <a:bodyPr/>
        <a:lstStyle/>
        <a:p>
          <a:r>
            <a:rPr lang="pl-PL"/>
            <a:t>Wymiary</a:t>
          </a:r>
          <a:endParaRPr lang="en-US"/>
        </a:p>
      </dgm:t>
    </dgm:pt>
    <dgm:pt modelId="{8C198045-5EFE-4C73-9401-2CC127B46884}" type="parTrans" cxnId="{7F76B1D9-4E21-4B81-A99B-ED6D8D9C61E8}">
      <dgm:prSet/>
      <dgm:spPr/>
      <dgm:t>
        <a:bodyPr/>
        <a:lstStyle/>
        <a:p>
          <a:endParaRPr lang="en-US"/>
        </a:p>
      </dgm:t>
    </dgm:pt>
    <dgm:pt modelId="{4908C889-96AE-4254-A124-2890ABC90F3A}" type="sibTrans" cxnId="{7F76B1D9-4E21-4B81-A99B-ED6D8D9C61E8}">
      <dgm:prSet/>
      <dgm:spPr/>
      <dgm:t>
        <a:bodyPr/>
        <a:lstStyle/>
        <a:p>
          <a:endParaRPr lang="en-US"/>
        </a:p>
      </dgm:t>
    </dgm:pt>
    <dgm:pt modelId="{2F63EDFC-8103-46BE-82B7-12486BF32003}">
      <dgm:prSet/>
      <dgm:spPr/>
      <dgm:t>
        <a:bodyPr/>
        <a:lstStyle/>
        <a:p>
          <a:r>
            <a:rPr lang="pl-PL"/>
            <a:t>Statystyki</a:t>
          </a:r>
          <a:endParaRPr lang="en-US"/>
        </a:p>
      </dgm:t>
    </dgm:pt>
    <dgm:pt modelId="{19655F6A-7B9D-4E8C-BC71-2739A9E891F7}" type="parTrans" cxnId="{65D29C13-6544-4C64-81BE-AED08FB53032}">
      <dgm:prSet/>
      <dgm:spPr/>
      <dgm:t>
        <a:bodyPr/>
        <a:lstStyle/>
        <a:p>
          <a:endParaRPr lang="en-US"/>
        </a:p>
      </dgm:t>
    </dgm:pt>
    <dgm:pt modelId="{429A427A-6A98-4CBD-9240-93DA4EE8E5C3}" type="sibTrans" cxnId="{65D29C13-6544-4C64-81BE-AED08FB53032}">
      <dgm:prSet/>
      <dgm:spPr/>
      <dgm:t>
        <a:bodyPr/>
        <a:lstStyle/>
        <a:p>
          <a:endParaRPr lang="en-US"/>
        </a:p>
      </dgm:t>
    </dgm:pt>
    <dgm:pt modelId="{EC996E55-7C6E-4FCB-875D-9B696A426A41}" type="pres">
      <dgm:prSet presAssocID="{F4D29D2B-997B-4F84-BE63-EF16FE6121EF}" presName="diagram" presStyleCnt="0">
        <dgm:presLayoutVars>
          <dgm:dir/>
          <dgm:resizeHandles val="exact"/>
        </dgm:presLayoutVars>
      </dgm:prSet>
      <dgm:spPr/>
    </dgm:pt>
    <dgm:pt modelId="{D5D97638-B9F1-40A7-BBB8-4E7A6D592ACA}" type="pres">
      <dgm:prSet presAssocID="{DD7EA158-1080-489E-BB94-AE589777147B}" presName="node" presStyleLbl="node1" presStyleIdx="0" presStyleCnt="16">
        <dgm:presLayoutVars>
          <dgm:bulletEnabled val="1"/>
        </dgm:presLayoutVars>
      </dgm:prSet>
      <dgm:spPr/>
    </dgm:pt>
    <dgm:pt modelId="{15AD1580-231F-4FDF-B604-73C151D7A431}" type="pres">
      <dgm:prSet presAssocID="{2B412FD3-0668-498D-BEFA-B0E53C9B5C23}" presName="sibTrans" presStyleCnt="0"/>
      <dgm:spPr/>
    </dgm:pt>
    <dgm:pt modelId="{7D3B714C-710D-432E-9F0E-9A94DB97A97A}" type="pres">
      <dgm:prSet presAssocID="{65F39066-C0DD-46A0-8356-3BD299846FCB}" presName="node" presStyleLbl="node1" presStyleIdx="1" presStyleCnt="16">
        <dgm:presLayoutVars>
          <dgm:bulletEnabled val="1"/>
        </dgm:presLayoutVars>
      </dgm:prSet>
      <dgm:spPr/>
    </dgm:pt>
    <dgm:pt modelId="{340BBD00-E3E3-48F1-9E24-98E57ED98FDF}" type="pres">
      <dgm:prSet presAssocID="{88348D74-2F6F-402D-8ACC-39640F9776CD}" presName="sibTrans" presStyleCnt="0"/>
      <dgm:spPr/>
    </dgm:pt>
    <dgm:pt modelId="{07788281-0B4B-4254-A2D0-4F59D433BFA5}" type="pres">
      <dgm:prSet presAssocID="{91177666-8EB9-4294-B995-2A500ED18001}" presName="node" presStyleLbl="node1" presStyleIdx="2" presStyleCnt="16">
        <dgm:presLayoutVars>
          <dgm:bulletEnabled val="1"/>
        </dgm:presLayoutVars>
      </dgm:prSet>
      <dgm:spPr/>
    </dgm:pt>
    <dgm:pt modelId="{26505A56-6FDC-4B33-8064-990BF0AE7F69}" type="pres">
      <dgm:prSet presAssocID="{03F6A82C-C5B5-4D51-9E45-EBB545882281}" presName="sibTrans" presStyleCnt="0"/>
      <dgm:spPr/>
    </dgm:pt>
    <dgm:pt modelId="{D617914D-7358-4C09-A00A-AA1E7B011893}" type="pres">
      <dgm:prSet presAssocID="{1E4A211B-9547-41B5-9F14-A3E2CAA2FE4C}" presName="node" presStyleLbl="node1" presStyleIdx="3" presStyleCnt="16">
        <dgm:presLayoutVars>
          <dgm:bulletEnabled val="1"/>
        </dgm:presLayoutVars>
      </dgm:prSet>
      <dgm:spPr/>
    </dgm:pt>
    <dgm:pt modelId="{C5D6B627-F342-4F11-83BD-0D16DA94F9E8}" type="pres">
      <dgm:prSet presAssocID="{9274D9A0-E1B8-42B3-AB94-0A1D6E5F51C2}" presName="sibTrans" presStyleCnt="0"/>
      <dgm:spPr/>
    </dgm:pt>
    <dgm:pt modelId="{8436B6A3-672E-4707-BD46-B807762ACFAD}" type="pres">
      <dgm:prSet presAssocID="{58D37765-41DC-46DB-9C00-A97C204012D2}" presName="node" presStyleLbl="node1" presStyleIdx="4" presStyleCnt="16">
        <dgm:presLayoutVars>
          <dgm:bulletEnabled val="1"/>
        </dgm:presLayoutVars>
      </dgm:prSet>
      <dgm:spPr/>
    </dgm:pt>
    <dgm:pt modelId="{475BC18E-14D0-4C77-82F1-6E1862DE3687}" type="pres">
      <dgm:prSet presAssocID="{5FEB8B49-9E4A-44C8-84B1-DDE54CECEAC0}" presName="sibTrans" presStyleCnt="0"/>
      <dgm:spPr/>
    </dgm:pt>
    <dgm:pt modelId="{44C6C501-41D2-42CF-9364-395CD5EDF022}" type="pres">
      <dgm:prSet presAssocID="{D0314931-64C2-4A00-A544-7E29E6FF9D4B}" presName="node" presStyleLbl="node1" presStyleIdx="5" presStyleCnt="16">
        <dgm:presLayoutVars>
          <dgm:bulletEnabled val="1"/>
        </dgm:presLayoutVars>
      </dgm:prSet>
      <dgm:spPr/>
    </dgm:pt>
    <dgm:pt modelId="{D7D0A550-0CEA-46D0-91DD-32F99811E0DE}" type="pres">
      <dgm:prSet presAssocID="{7D0037CD-4A40-46F4-8C72-5D79ECE1BA12}" presName="sibTrans" presStyleCnt="0"/>
      <dgm:spPr/>
    </dgm:pt>
    <dgm:pt modelId="{59A9FEBB-C46A-4324-A03B-0EC5D33F5FE1}" type="pres">
      <dgm:prSet presAssocID="{0EC5FD78-1B4C-4394-AAEE-0A92B6A143D7}" presName="node" presStyleLbl="node1" presStyleIdx="6" presStyleCnt="16">
        <dgm:presLayoutVars>
          <dgm:bulletEnabled val="1"/>
        </dgm:presLayoutVars>
      </dgm:prSet>
      <dgm:spPr/>
    </dgm:pt>
    <dgm:pt modelId="{ADF3FF65-5FB1-478F-8569-C558A9F72DF6}" type="pres">
      <dgm:prSet presAssocID="{D325E97D-5147-45FD-8F2B-7461D6F9580D}" presName="sibTrans" presStyleCnt="0"/>
      <dgm:spPr/>
    </dgm:pt>
    <dgm:pt modelId="{BFEDC25F-4254-4535-AF6B-CB0B9D7845D0}" type="pres">
      <dgm:prSet presAssocID="{F995501F-3479-414F-B2F3-9F90382B3182}" presName="node" presStyleLbl="node1" presStyleIdx="7" presStyleCnt="16">
        <dgm:presLayoutVars>
          <dgm:bulletEnabled val="1"/>
        </dgm:presLayoutVars>
      </dgm:prSet>
      <dgm:spPr/>
    </dgm:pt>
    <dgm:pt modelId="{CDC0E4E8-7041-48E1-9541-8C5A7AADF4C7}" type="pres">
      <dgm:prSet presAssocID="{0A2CDD34-E251-4974-AF92-FCE124A7BB06}" presName="sibTrans" presStyleCnt="0"/>
      <dgm:spPr/>
    </dgm:pt>
    <dgm:pt modelId="{5FF9452B-C60B-4083-8D04-D1E407907E68}" type="pres">
      <dgm:prSet presAssocID="{520238F5-1F39-462A-A71F-5341B0BEC950}" presName="node" presStyleLbl="node1" presStyleIdx="8" presStyleCnt="16">
        <dgm:presLayoutVars>
          <dgm:bulletEnabled val="1"/>
        </dgm:presLayoutVars>
      </dgm:prSet>
      <dgm:spPr/>
    </dgm:pt>
    <dgm:pt modelId="{9FF4AD27-767C-4068-859F-A79E6ED73C25}" type="pres">
      <dgm:prSet presAssocID="{012701E8-11DF-4CAE-8D54-BB90B37ACA34}" presName="sibTrans" presStyleCnt="0"/>
      <dgm:spPr/>
    </dgm:pt>
    <dgm:pt modelId="{86304B77-24D6-45F8-858D-BABA0C308540}" type="pres">
      <dgm:prSet presAssocID="{A3B67B8A-887B-46EC-A8ED-3413335D5DE0}" presName="node" presStyleLbl="node1" presStyleIdx="9" presStyleCnt="16">
        <dgm:presLayoutVars>
          <dgm:bulletEnabled val="1"/>
        </dgm:presLayoutVars>
      </dgm:prSet>
      <dgm:spPr/>
    </dgm:pt>
    <dgm:pt modelId="{100AD929-1CB6-4CF6-9CDB-0A65A4A15977}" type="pres">
      <dgm:prSet presAssocID="{E11D05E4-9B19-40DA-A324-DDD911D6C1FC}" presName="sibTrans" presStyleCnt="0"/>
      <dgm:spPr/>
    </dgm:pt>
    <dgm:pt modelId="{CF2D0590-113F-4CE1-981E-86C8CEEC9CC9}" type="pres">
      <dgm:prSet presAssocID="{FA2E2235-429E-4BE8-9385-DE2375853976}" presName="node" presStyleLbl="node1" presStyleIdx="10" presStyleCnt="16">
        <dgm:presLayoutVars>
          <dgm:bulletEnabled val="1"/>
        </dgm:presLayoutVars>
      </dgm:prSet>
      <dgm:spPr/>
    </dgm:pt>
    <dgm:pt modelId="{DB358142-A7D6-46A9-BDAE-85A4561D4D9A}" type="pres">
      <dgm:prSet presAssocID="{01E6DEB2-E402-438F-AE6C-6780F3C03F5E}" presName="sibTrans" presStyleCnt="0"/>
      <dgm:spPr/>
    </dgm:pt>
    <dgm:pt modelId="{1D35AB42-25BB-469A-8ABE-DB38A367E28D}" type="pres">
      <dgm:prSet presAssocID="{1E43E7CA-8556-4C6D-89D9-FA8980D1BE07}" presName="node" presStyleLbl="node1" presStyleIdx="11" presStyleCnt="16">
        <dgm:presLayoutVars>
          <dgm:bulletEnabled val="1"/>
        </dgm:presLayoutVars>
      </dgm:prSet>
      <dgm:spPr/>
    </dgm:pt>
    <dgm:pt modelId="{FFDDA487-9657-4700-ACDE-4F9B6D49AA03}" type="pres">
      <dgm:prSet presAssocID="{E4B8AD55-4D80-4365-9A69-6EB70EE07D41}" presName="sibTrans" presStyleCnt="0"/>
      <dgm:spPr/>
    </dgm:pt>
    <dgm:pt modelId="{1E8E8D26-BE0C-4E07-B5B9-DAB5F7B65D21}" type="pres">
      <dgm:prSet presAssocID="{334314FE-3790-4B6B-B134-A1B3CA2BA246}" presName="node" presStyleLbl="node1" presStyleIdx="12" presStyleCnt="16">
        <dgm:presLayoutVars>
          <dgm:bulletEnabled val="1"/>
        </dgm:presLayoutVars>
      </dgm:prSet>
      <dgm:spPr/>
    </dgm:pt>
    <dgm:pt modelId="{911C9390-5C32-43B5-900D-ECAE173011E0}" type="pres">
      <dgm:prSet presAssocID="{9481831D-DAEE-4693-AD65-5F52E47AED44}" presName="sibTrans" presStyleCnt="0"/>
      <dgm:spPr/>
    </dgm:pt>
    <dgm:pt modelId="{E007CE2D-5D53-438F-BD5C-F348F844A76B}" type="pres">
      <dgm:prSet presAssocID="{9CB199EC-7F2A-4A9D-AD10-09AF872F56B7}" presName="node" presStyleLbl="node1" presStyleIdx="13" presStyleCnt="16">
        <dgm:presLayoutVars>
          <dgm:bulletEnabled val="1"/>
        </dgm:presLayoutVars>
      </dgm:prSet>
      <dgm:spPr/>
    </dgm:pt>
    <dgm:pt modelId="{1A03E2C2-BBA9-426F-9718-937A6436D67D}" type="pres">
      <dgm:prSet presAssocID="{44B75939-823C-4B82-82D0-7F8D27197A17}" presName="sibTrans" presStyleCnt="0"/>
      <dgm:spPr/>
    </dgm:pt>
    <dgm:pt modelId="{D6D8E075-CC1D-4EB9-8D66-CDC91FC25C30}" type="pres">
      <dgm:prSet presAssocID="{CB969EE3-C976-4894-A5B7-98707633E7DE}" presName="node" presStyleLbl="node1" presStyleIdx="14" presStyleCnt="16">
        <dgm:presLayoutVars>
          <dgm:bulletEnabled val="1"/>
        </dgm:presLayoutVars>
      </dgm:prSet>
      <dgm:spPr/>
    </dgm:pt>
    <dgm:pt modelId="{B6C2FAAF-E416-43D9-8F89-CD4AE9B30808}" type="pres">
      <dgm:prSet presAssocID="{4908C889-96AE-4254-A124-2890ABC90F3A}" presName="sibTrans" presStyleCnt="0"/>
      <dgm:spPr/>
    </dgm:pt>
    <dgm:pt modelId="{3A56782A-74D1-422F-8914-F744C10A9902}" type="pres">
      <dgm:prSet presAssocID="{2F63EDFC-8103-46BE-82B7-12486BF32003}" presName="node" presStyleLbl="node1" presStyleIdx="15" presStyleCnt="16">
        <dgm:presLayoutVars>
          <dgm:bulletEnabled val="1"/>
        </dgm:presLayoutVars>
      </dgm:prSet>
      <dgm:spPr/>
    </dgm:pt>
  </dgm:ptLst>
  <dgm:cxnLst>
    <dgm:cxn modelId="{13E00508-02E5-4B65-8F92-CA2A454F7169}" srcId="{F4D29D2B-997B-4F84-BE63-EF16FE6121EF}" destId="{65F39066-C0DD-46A0-8356-3BD299846FCB}" srcOrd="1" destOrd="0" parTransId="{824C4B06-9F93-4651-A654-EFED52BDA22E}" sibTransId="{88348D74-2F6F-402D-8ACC-39640F9776CD}"/>
    <dgm:cxn modelId="{E38B090F-5AE2-4253-9996-0A620B6A53C6}" srcId="{F4D29D2B-997B-4F84-BE63-EF16FE6121EF}" destId="{9CB199EC-7F2A-4A9D-AD10-09AF872F56B7}" srcOrd="13" destOrd="0" parTransId="{E6977B30-1B76-49A4-B209-A883FE004051}" sibTransId="{44B75939-823C-4B82-82D0-7F8D27197A17}"/>
    <dgm:cxn modelId="{65D29C13-6544-4C64-81BE-AED08FB53032}" srcId="{F4D29D2B-997B-4F84-BE63-EF16FE6121EF}" destId="{2F63EDFC-8103-46BE-82B7-12486BF32003}" srcOrd="15" destOrd="0" parTransId="{19655F6A-7B9D-4E8C-BC71-2739A9E891F7}" sibTransId="{429A427A-6A98-4CBD-9240-93DA4EE8E5C3}"/>
    <dgm:cxn modelId="{0EFF101B-B204-451A-B56E-0874AE5C2554}" type="presOf" srcId="{DD7EA158-1080-489E-BB94-AE589777147B}" destId="{D5D97638-B9F1-40A7-BBB8-4E7A6D592ACA}" srcOrd="0" destOrd="0" presId="urn:microsoft.com/office/officeart/2005/8/layout/default"/>
    <dgm:cxn modelId="{C4C58121-E47A-4A3A-A9A2-564DF82EF198}" type="presOf" srcId="{D0314931-64C2-4A00-A544-7E29E6FF9D4B}" destId="{44C6C501-41D2-42CF-9364-395CD5EDF022}" srcOrd="0" destOrd="0" presId="urn:microsoft.com/office/officeart/2005/8/layout/default"/>
    <dgm:cxn modelId="{6FBE9B2C-57D2-464F-88F4-B92AFDF41691}" srcId="{F4D29D2B-997B-4F84-BE63-EF16FE6121EF}" destId="{A3B67B8A-887B-46EC-A8ED-3413335D5DE0}" srcOrd="9" destOrd="0" parTransId="{BCF1B4EC-72F8-453E-AD55-A3E1454AC1DD}" sibTransId="{E11D05E4-9B19-40DA-A324-DDD911D6C1FC}"/>
    <dgm:cxn modelId="{D6984C35-915C-4763-8631-0AD3FDEFC229}" type="presOf" srcId="{58D37765-41DC-46DB-9C00-A97C204012D2}" destId="{8436B6A3-672E-4707-BD46-B807762ACFAD}" srcOrd="0" destOrd="0" presId="urn:microsoft.com/office/officeart/2005/8/layout/default"/>
    <dgm:cxn modelId="{981B8036-519A-4F31-827D-40EF8D9FFE9B}" type="presOf" srcId="{520238F5-1F39-462A-A71F-5341B0BEC950}" destId="{5FF9452B-C60B-4083-8D04-D1E407907E68}" srcOrd="0" destOrd="0" presId="urn:microsoft.com/office/officeart/2005/8/layout/default"/>
    <dgm:cxn modelId="{B0EB283B-7D9A-4DA3-82FF-4EAD751A668E}" type="presOf" srcId="{91177666-8EB9-4294-B995-2A500ED18001}" destId="{07788281-0B4B-4254-A2D0-4F59D433BFA5}" srcOrd="0" destOrd="0" presId="urn:microsoft.com/office/officeart/2005/8/layout/default"/>
    <dgm:cxn modelId="{D6910C3E-A7F3-42DA-9193-42574E22CEF0}" srcId="{F4D29D2B-997B-4F84-BE63-EF16FE6121EF}" destId="{91177666-8EB9-4294-B995-2A500ED18001}" srcOrd="2" destOrd="0" parTransId="{541FB7D5-CB2E-4832-BC83-BF2FB469E038}" sibTransId="{03F6A82C-C5B5-4D51-9E45-EBB545882281}"/>
    <dgm:cxn modelId="{7F156449-5F52-4061-9DB4-EA4C9197935A}" type="presOf" srcId="{65F39066-C0DD-46A0-8356-3BD299846FCB}" destId="{7D3B714C-710D-432E-9F0E-9A94DB97A97A}" srcOrd="0" destOrd="0" presId="urn:microsoft.com/office/officeart/2005/8/layout/default"/>
    <dgm:cxn modelId="{44EA236D-4488-4B81-804A-C801F959EB04}" srcId="{F4D29D2B-997B-4F84-BE63-EF16FE6121EF}" destId="{D0314931-64C2-4A00-A544-7E29E6FF9D4B}" srcOrd="5" destOrd="0" parTransId="{1E6013EA-2948-4144-9CE7-9DD10891C2ED}" sibTransId="{7D0037CD-4A40-46F4-8C72-5D79ECE1BA12}"/>
    <dgm:cxn modelId="{84981B79-A45E-4A46-9BFF-4BC0EAC26C71}" type="presOf" srcId="{F995501F-3479-414F-B2F3-9F90382B3182}" destId="{BFEDC25F-4254-4535-AF6B-CB0B9D7845D0}" srcOrd="0" destOrd="0" presId="urn:microsoft.com/office/officeart/2005/8/layout/default"/>
    <dgm:cxn modelId="{3E67E890-A64D-4CB3-B858-F077F3C81437}" type="presOf" srcId="{F4D29D2B-997B-4F84-BE63-EF16FE6121EF}" destId="{EC996E55-7C6E-4FCB-875D-9B696A426A41}" srcOrd="0" destOrd="0" presId="urn:microsoft.com/office/officeart/2005/8/layout/default"/>
    <dgm:cxn modelId="{F0844098-1BA7-4D82-9E8E-83F7EC79C21B}" type="presOf" srcId="{334314FE-3790-4B6B-B134-A1B3CA2BA246}" destId="{1E8E8D26-BE0C-4E07-B5B9-DAB5F7B65D21}" srcOrd="0" destOrd="0" presId="urn:microsoft.com/office/officeart/2005/8/layout/default"/>
    <dgm:cxn modelId="{7E90B1A2-41F8-4320-A3EF-9EEA6C162C1E}" type="presOf" srcId="{A3B67B8A-887B-46EC-A8ED-3413335D5DE0}" destId="{86304B77-24D6-45F8-858D-BABA0C308540}" srcOrd="0" destOrd="0" presId="urn:microsoft.com/office/officeart/2005/8/layout/default"/>
    <dgm:cxn modelId="{5E2FA3A3-FE9D-463A-906F-CD78E95F4038}" srcId="{F4D29D2B-997B-4F84-BE63-EF16FE6121EF}" destId="{520238F5-1F39-462A-A71F-5341B0BEC950}" srcOrd="8" destOrd="0" parTransId="{65E81F19-8047-4FCF-957B-E7C124CF8565}" sibTransId="{012701E8-11DF-4CAE-8D54-BB90B37ACA34}"/>
    <dgm:cxn modelId="{20BCC1AD-B1A0-492C-9B2E-12FF9C3D581A}" srcId="{F4D29D2B-997B-4F84-BE63-EF16FE6121EF}" destId="{DD7EA158-1080-489E-BB94-AE589777147B}" srcOrd="0" destOrd="0" parTransId="{A158DD46-CF01-4234-B1DD-F553C34EF346}" sibTransId="{2B412FD3-0668-498D-BEFA-B0E53C9B5C23}"/>
    <dgm:cxn modelId="{E65DA6B6-57DD-4DCB-ADC5-FFEB7DF3AFD9}" type="presOf" srcId="{0EC5FD78-1B4C-4394-AAEE-0A92B6A143D7}" destId="{59A9FEBB-C46A-4324-A03B-0EC5D33F5FE1}" srcOrd="0" destOrd="0" presId="urn:microsoft.com/office/officeart/2005/8/layout/default"/>
    <dgm:cxn modelId="{C8B46FC0-F15E-4B3D-B719-286C8098C4E5}" srcId="{F4D29D2B-997B-4F84-BE63-EF16FE6121EF}" destId="{1E4A211B-9547-41B5-9F14-A3E2CAA2FE4C}" srcOrd="3" destOrd="0" parTransId="{735218B6-C519-4131-858E-73CC4AD5AC96}" sibTransId="{9274D9A0-E1B8-42B3-AB94-0A1D6E5F51C2}"/>
    <dgm:cxn modelId="{BD36CDC0-44EE-4AF7-AA34-A913F7D77931}" srcId="{F4D29D2B-997B-4F84-BE63-EF16FE6121EF}" destId="{334314FE-3790-4B6B-B134-A1B3CA2BA246}" srcOrd="12" destOrd="0" parTransId="{8CA1E003-60F6-42AD-8364-71DB01BF1073}" sibTransId="{9481831D-DAEE-4693-AD65-5F52E47AED44}"/>
    <dgm:cxn modelId="{E2DAFEC0-929E-4915-BF8D-B060806A9B62}" srcId="{F4D29D2B-997B-4F84-BE63-EF16FE6121EF}" destId="{58D37765-41DC-46DB-9C00-A97C204012D2}" srcOrd="4" destOrd="0" parTransId="{2944DADA-AA89-433F-BFEC-1E2043931183}" sibTransId="{5FEB8B49-9E4A-44C8-84B1-DDE54CECEAC0}"/>
    <dgm:cxn modelId="{91C5B0D7-2566-4B88-AEF6-DFB3CDD77B2C}" type="presOf" srcId="{FA2E2235-429E-4BE8-9385-DE2375853976}" destId="{CF2D0590-113F-4CE1-981E-86C8CEEC9CC9}" srcOrd="0" destOrd="0" presId="urn:microsoft.com/office/officeart/2005/8/layout/default"/>
    <dgm:cxn modelId="{7F76B1D9-4E21-4B81-A99B-ED6D8D9C61E8}" srcId="{F4D29D2B-997B-4F84-BE63-EF16FE6121EF}" destId="{CB969EE3-C976-4894-A5B7-98707633E7DE}" srcOrd="14" destOrd="0" parTransId="{8C198045-5EFE-4C73-9401-2CC127B46884}" sibTransId="{4908C889-96AE-4254-A124-2890ABC90F3A}"/>
    <dgm:cxn modelId="{6E16D2D9-4E07-44D3-B550-E5E828ABF49A}" type="presOf" srcId="{1E4A211B-9547-41B5-9F14-A3E2CAA2FE4C}" destId="{D617914D-7358-4C09-A00A-AA1E7B011893}" srcOrd="0" destOrd="0" presId="urn:microsoft.com/office/officeart/2005/8/layout/default"/>
    <dgm:cxn modelId="{7D4B0DDA-3929-482E-A443-A8B8E9E5A03C}" srcId="{F4D29D2B-997B-4F84-BE63-EF16FE6121EF}" destId="{F995501F-3479-414F-B2F3-9F90382B3182}" srcOrd="7" destOrd="0" parTransId="{018C5501-A584-4BC2-8B15-1293F0F4FF91}" sibTransId="{0A2CDD34-E251-4974-AF92-FCE124A7BB06}"/>
    <dgm:cxn modelId="{BC6E87DA-F2DF-4374-803A-F4F4F1354F7B}" type="presOf" srcId="{CB969EE3-C976-4894-A5B7-98707633E7DE}" destId="{D6D8E075-CC1D-4EB9-8D66-CDC91FC25C30}" srcOrd="0" destOrd="0" presId="urn:microsoft.com/office/officeart/2005/8/layout/default"/>
    <dgm:cxn modelId="{72FDBDDA-7ED6-42AC-B7C6-A33500F06969}" srcId="{F4D29D2B-997B-4F84-BE63-EF16FE6121EF}" destId="{FA2E2235-429E-4BE8-9385-DE2375853976}" srcOrd="10" destOrd="0" parTransId="{8B17DCA0-7696-480B-8EDD-96D3C00108AA}" sibTransId="{01E6DEB2-E402-438F-AE6C-6780F3C03F5E}"/>
    <dgm:cxn modelId="{1D7D2BE1-E419-4F68-91AC-0AE21DC86F1D}" srcId="{F4D29D2B-997B-4F84-BE63-EF16FE6121EF}" destId="{1E43E7CA-8556-4C6D-89D9-FA8980D1BE07}" srcOrd="11" destOrd="0" parTransId="{0B0E82B6-CA4E-489A-880D-5A05502704F7}" sibTransId="{E4B8AD55-4D80-4365-9A69-6EB70EE07D41}"/>
    <dgm:cxn modelId="{A67DD8EE-317A-4A13-9321-14D5CD6D5CB5}" srcId="{F4D29D2B-997B-4F84-BE63-EF16FE6121EF}" destId="{0EC5FD78-1B4C-4394-AAEE-0A92B6A143D7}" srcOrd="6" destOrd="0" parTransId="{66F3E26E-3B13-4DCB-A5A1-F9EBDBB8DD1D}" sibTransId="{D325E97D-5147-45FD-8F2B-7461D6F9580D}"/>
    <dgm:cxn modelId="{C596E2EE-1D3A-449E-9BA2-5EE7F8A41EED}" type="presOf" srcId="{1E43E7CA-8556-4C6D-89D9-FA8980D1BE07}" destId="{1D35AB42-25BB-469A-8ABE-DB38A367E28D}" srcOrd="0" destOrd="0" presId="urn:microsoft.com/office/officeart/2005/8/layout/default"/>
    <dgm:cxn modelId="{5A0D77F9-8230-4238-BA2B-FEE631330743}" type="presOf" srcId="{9CB199EC-7F2A-4A9D-AD10-09AF872F56B7}" destId="{E007CE2D-5D53-438F-BD5C-F348F844A76B}" srcOrd="0" destOrd="0" presId="urn:microsoft.com/office/officeart/2005/8/layout/default"/>
    <dgm:cxn modelId="{5E0D7BFC-BB8E-42F5-94BB-794A02504656}" type="presOf" srcId="{2F63EDFC-8103-46BE-82B7-12486BF32003}" destId="{3A56782A-74D1-422F-8914-F744C10A9902}" srcOrd="0" destOrd="0" presId="urn:microsoft.com/office/officeart/2005/8/layout/default"/>
    <dgm:cxn modelId="{77ACC9D4-C429-4E94-8693-C1336608E98E}" type="presParOf" srcId="{EC996E55-7C6E-4FCB-875D-9B696A426A41}" destId="{D5D97638-B9F1-40A7-BBB8-4E7A6D592ACA}" srcOrd="0" destOrd="0" presId="urn:microsoft.com/office/officeart/2005/8/layout/default"/>
    <dgm:cxn modelId="{A848F5D2-9B4E-42AD-AFB8-6F925D5930F7}" type="presParOf" srcId="{EC996E55-7C6E-4FCB-875D-9B696A426A41}" destId="{15AD1580-231F-4FDF-B604-73C151D7A431}" srcOrd="1" destOrd="0" presId="urn:microsoft.com/office/officeart/2005/8/layout/default"/>
    <dgm:cxn modelId="{6D9AFB11-3A36-40A1-A76F-C613B10528A8}" type="presParOf" srcId="{EC996E55-7C6E-4FCB-875D-9B696A426A41}" destId="{7D3B714C-710D-432E-9F0E-9A94DB97A97A}" srcOrd="2" destOrd="0" presId="urn:microsoft.com/office/officeart/2005/8/layout/default"/>
    <dgm:cxn modelId="{0F26134D-0572-437A-B88C-3DC936DCAB29}" type="presParOf" srcId="{EC996E55-7C6E-4FCB-875D-9B696A426A41}" destId="{340BBD00-E3E3-48F1-9E24-98E57ED98FDF}" srcOrd="3" destOrd="0" presId="urn:microsoft.com/office/officeart/2005/8/layout/default"/>
    <dgm:cxn modelId="{4F00690B-EBB0-44AD-9B48-06D761D51B23}" type="presParOf" srcId="{EC996E55-7C6E-4FCB-875D-9B696A426A41}" destId="{07788281-0B4B-4254-A2D0-4F59D433BFA5}" srcOrd="4" destOrd="0" presId="urn:microsoft.com/office/officeart/2005/8/layout/default"/>
    <dgm:cxn modelId="{15905718-214F-43AD-8303-587D3660AD02}" type="presParOf" srcId="{EC996E55-7C6E-4FCB-875D-9B696A426A41}" destId="{26505A56-6FDC-4B33-8064-990BF0AE7F69}" srcOrd="5" destOrd="0" presId="urn:microsoft.com/office/officeart/2005/8/layout/default"/>
    <dgm:cxn modelId="{DD0B05B8-5F32-4A84-ACBF-691753768A6C}" type="presParOf" srcId="{EC996E55-7C6E-4FCB-875D-9B696A426A41}" destId="{D617914D-7358-4C09-A00A-AA1E7B011893}" srcOrd="6" destOrd="0" presId="urn:microsoft.com/office/officeart/2005/8/layout/default"/>
    <dgm:cxn modelId="{309BAACB-87BC-41BF-BDC3-986CEB862691}" type="presParOf" srcId="{EC996E55-7C6E-4FCB-875D-9B696A426A41}" destId="{C5D6B627-F342-4F11-83BD-0D16DA94F9E8}" srcOrd="7" destOrd="0" presId="urn:microsoft.com/office/officeart/2005/8/layout/default"/>
    <dgm:cxn modelId="{6383221E-F05F-4A96-B142-7ADAB800D8EC}" type="presParOf" srcId="{EC996E55-7C6E-4FCB-875D-9B696A426A41}" destId="{8436B6A3-672E-4707-BD46-B807762ACFAD}" srcOrd="8" destOrd="0" presId="urn:microsoft.com/office/officeart/2005/8/layout/default"/>
    <dgm:cxn modelId="{EB67C884-4A5E-4C13-80DF-E13AD0364BDA}" type="presParOf" srcId="{EC996E55-7C6E-4FCB-875D-9B696A426A41}" destId="{475BC18E-14D0-4C77-82F1-6E1862DE3687}" srcOrd="9" destOrd="0" presId="urn:microsoft.com/office/officeart/2005/8/layout/default"/>
    <dgm:cxn modelId="{5D9E97F0-06FE-4360-AAC3-7FF3BB0B1ADC}" type="presParOf" srcId="{EC996E55-7C6E-4FCB-875D-9B696A426A41}" destId="{44C6C501-41D2-42CF-9364-395CD5EDF022}" srcOrd="10" destOrd="0" presId="urn:microsoft.com/office/officeart/2005/8/layout/default"/>
    <dgm:cxn modelId="{C8E8B71C-CAB9-4A90-A642-7C52A12DB9C1}" type="presParOf" srcId="{EC996E55-7C6E-4FCB-875D-9B696A426A41}" destId="{D7D0A550-0CEA-46D0-91DD-32F99811E0DE}" srcOrd="11" destOrd="0" presId="urn:microsoft.com/office/officeart/2005/8/layout/default"/>
    <dgm:cxn modelId="{2CD593A5-588C-42A9-8D17-9078FFD7D7F4}" type="presParOf" srcId="{EC996E55-7C6E-4FCB-875D-9B696A426A41}" destId="{59A9FEBB-C46A-4324-A03B-0EC5D33F5FE1}" srcOrd="12" destOrd="0" presId="urn:microsoft.com/office/officeart/2005/8/layout/default"/>
    <dgm:cxn modelId="{5BB0CF4C-E263-4906-9821-BDC9C878BB8A}" type="presParOf" srcId="{EC996E55-7C6E-4FCB-875D-9B696A426A41}" destId="{ADF3FF65-5FB1-478F-8569-C558A9F72DF6}" srcOrd="13" destOrd="0" presId="urn:microsoft.com/office/officeart/2005/8/layout/default"/>
    <dgm:cxn modelId="{0CF4F6CA-218F-4D4C-8978-98E1D864FEC6}" type="presParOf" srcId="{EC996E55-7C6E-4FCB-875D-9B696A426A41}" destId="{BFEDC25F-4254-4535-AF6B-CB0B9D7845D0}" srcOrd="14" destOrd="0" presId="urn:microsoft.com/office/officeart/2005/8/layout/default"/>
    <dgm:cxn modelId="{BA260055-6872-484C-96B0-024709DA9950}" type="presParOf" srcId="{EC996E55-7C6E-4FCB-875D-9B696A426A41}" destId="{CDC0E4E8-7041-48E1-9541-8C5A7AADF4C7}" srcOrd="15" destOrd="0" presId="urn:microsoft.com/office/officeart/2005/8/layout/default"/>
    <dgm:cxn modelId="{BDE16DDA-3580-485B-9AFC-B642453FEDD5}" type="presParOf" srcId="{EC996E55-7C6E-4FCB-875D-9B696A426A41}" destId="{5FF9452B-C60B-4083-8D04-D1E407907E68}" srcOrd="16" destOrd="0" presId="urn:microsoft.com/office/officeart/2005/8/layout/default"/>
    <dgm:cxn modelId="{D229C1CB-D7B5-4597-B5EC-67C24B87DF66}" type="presParOf" srcId="{EC996E55-7C6E-4FCB-875D-9B696A426A41}" destId="{9FF4AD27-767C-4068-859F-A79E6ED73C25}" srcOrd="17" destOrd="0" presId="urn:microsoft.com/office/officeart/2005/8/layout/default"/>
    <dgm:cxn modelId="{A721698A-7085-4620-9BA2-65E6592FBD6D}" type="presParOf" srcId="{EC996E55-7C6E-4FCB-875D-9B696A426A41}" destId="{86304B77-24D6-45F8-858D-BABA0C308540}" srcOrd="18" destOrd="0" presId="urn:microsoft.com/office/officeart/2005/8/layout/default"/>
    <dgm:cxn modelId="{D7AB382A-4118-43CB-8A05-93842B16BBD2}" type="presParOf" srcId="{EC996E55-7C6E-4FCB-875D-9B696A426A41}" destId="{100AD929-1CB6-4CF6-9CDB-0A65A4A15977}" srcOrd="19" destOrd="0" presId="urn:microsoft.com/office/officeart/2005/8/layout/default"/>
    <dgm:cxn modelId="{FE6B25C2-1295-4D30-8476-F1FF6CFD0BE3}" type="presParOf" srcId="{EC996E55-7C6E-4FCB-875D-9B696A426A41}" destId="{CF2D0590-113F-4CE1-981E-86C8CEEC9CC9}" srcOrd="20" destOrd="0" presId="urn:microsoft.com/office/officeart/2005/8/layout/default"/>
    <dgm:cxn modelId="{C73D9972-7F12-45EA-ABF8-E0630BEDBEFD}" type="presParOf" srcId="{EC996E55-7C6E-4FCB-875D-9B696A426A41}" destId="{DB358142-A7D6-46A9-BDAE-85A4561D4D9A}" srcOrd="21" destOrd="0" presId="urn:microsoft.com/office/officeart/2005/8/layout/default"/>
    <dgm:cxn modelId="{1F5127C3-0BD8-4E7F-A7B7-3A7BAFBB8DFF}" type="presParOf" srcId="{EC996E55-7C6E-4FCB-875D-9B696A426A41}" destId="{1D35AB42-25BB-469A-8ABE-DB38A367E28D}" srcOrd="22" destOrd="0" presId="urn:microsoft.com/office/officeart/2005/8/layout/default"/>
    <dgm:cxn modelId="{113B6116-72FE-49CB-BE71-A5CD40B228DC}" type="presParOf" srcId="{EC996E55-7C6E-4FCB-875D-9B696A426A41}" destId="{FFDDA487-9657-4700-ACDE-4F9B6D49AA03}" srcOrd="23" destOrd="0" presId="urn:microsoft.com/office/officeart/2005/8/layout/default"/>
    <dgm:cxn modelId="{B8E07693-2275-43F0-9028-48474C8CAFD6}" type="presParOf" srcId="{EC996E55-7C6E-4FCB-875D-9B696A426A41}" destId="{1E8E8D26-BE0C-4E07-B5B9-DAB5F7B65D21}" srcOrd="24" destOrd="0" presId="urn:microsoft.com/office/officeart/2005/8/layout/default"/>
    <dgm:cxn modelId="{4F72AC23-8A81-4869-89DA-1306F8B1CA12}" type="presParOf" srcId="{EC996E55-7C6E-4FCB-875D-9B696A426A41}" destId="{911C9390-5C32-43B5-900D-ECAE173011E0}" srcOrd="25" destOrd="0" presId="urn:microsoft.com/office/officeart/2005/8/layout/default"/>
    <dgm:cxn modelId="{2B08013A-892B-45E2-BCC1-1EDB2B2F676E}" type="presParOf" srcId="{EC996E55-7C6E-4FCB-875D-9B696A426A41}" destId="{E007CE2D-5D53-438F-BD5C-F348F844A76B}" srcOrd="26" destOrd="0" presId="urn:microsoft.com/office/officeart/2005/8/layout/default"/>
    <dgm:cxn modelId="{54CB535F-1B7B-43C9-80CC-4DC8003B1ABB}" type="presParOf" srcId="{EC996E55-7C6E-4FCB-875D-9B696A426A41}" destId="{1A03E2C2-BBA9-426F-9718-937A6436D67D}" srcOrd="27" destOrd="0" presId="urn:microsoft.com/office/officeart/2005/8/layout/default"/>
    <dgm:cxn modelId="{ABF11FF2-9CBB-4AAE-9B9D-3EA3F7C8067F}" type="presParOf" srcId="{EC996E55-7C6E-4FCB-875D-9B696A426A41}" destId="{D6D8E075-CC1D-4EB9-8D66-CDC91FC25C30}" srcOrd="28" destOrd="0" presId="urn:microsoft.com/office/officeart/2005/8/layout/default"/>
    <dgm:cxn modelId="{6FEF0B30-7FF7-4AA0-8C9E-07809B3DD783}" type="presParOf" srcId="{EC996E55-7C6E-4FCB-875D-9B696A426A41}" destId="{B6C2FAAF-E416-43D9-8F89-CD4AE9B30808}" srcOrd="29" destOrd="0" presId="urn:microsoft.com/office/officeart/2005/8/layout/default"/>
    <dgm:cxn modelId="{DA9E4C5F-69E1-4418-AB29-6080881534C5}" type="presParOf" srcId="{EC996E55-7C6E-4FCB-875D-9B696A426A41}" destId="{3A56782A-74D1-422F-8914-F744C10A9902}" srcOrd="3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D97638-B9F1-40A7-BBB8-4E7A6D592ACA}">
      <dsp:nvSpPr>
        <dsp:cNvPr id="0" name=""/>
        <dsp:cNvSpPr/>
      </dsp:nvSpPr>
      <dsp:spPr>
        <a:xfrm>
          <a:off x="842069" y="716"/>
          <a:ext cx="2053828" cy="12322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/>
            <a:t>Wcag</a:t>
          </a:r>
          <a:endParaRPr lang="en-US" sz="2200" kern="1200"/>
        </a:p>
      </dsp:txBody>
      <dsp:txXfrm>
        <a:off x="842069" y="716"/>
        <a:ext cx="2053828" cy="1232296"/>
      </dsp:txXfrm>
    </dsp:sp>
    <dsp:sp modelId="{7D3B714C-710D-432E-9F0E-9A94DB97A97A}">
      <dsp:nvSpPr>
        <dsp:cNvPr id="0" name=""/>
        <dsp:cNvSpPr/>
      </dsp:nvSpPr>
      <dsp:spPr>
        <a:xfrm>
          <a:off x="3101280" y="716"/>
          <a:ext cx="2053828" cy="12322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/>
            <a:t>Motywy</a:t>
          </a:r>
          <a:endParaRPr lang="en-US" sz="2200" kern="1200"/>
        </a:p>
      </dsp:txBody>
      <dsp:txXfrm>
        <a:off x="3101280" y="716"/>
        <a:ext cx="2053828" cy="1232296"/>
      </dsp:txXfrm>
    </dsp:sp>
    <dsp:sp modelId="{07788281-0B4B-4254-A2D0-4F59D433BFA5}">
      <dsp:nvSpPr>
        <dsp:cNvPr id="0" name=""/>
        <dsp:cNvSpPr/>
      </dsp:nvSpPr>
      <dsp:spPr>
        <a:xfrm>
          <a:off x="5360491" y="716"/>
          <a:ext cx="2053828" cy="12322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/>
            <a:t>Responsywność</a:t>
          </a:r>
          <a:endParaRPr lang="en-US" sz="2200" kern="1200"/>
        </a:p>
      </dsp:txBody>
      <dsp:txXfrm>
        <a:off x="5360491" y="716"/>
        <a:ext cx="2053828" cy="1232296"/>
      </dsp:txXfrm>
    </dsp:sp>
    <dsp:sp modelId="{D617914D-7358-4C09-A00A-AA1E7B011893}">
      <dsp:nvSpPr>
        <dsp:cNvPr id="0" name=""/>
        <dsp:cNvSpPr/>
      </dsp:nvSpPr>
      <dsp:spPr>
        <a:xfrm>
          <a:off x="7619702" y="716"/>
          <a:ext cx="2053828" cy="12322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/>
            <a:t>Rejestracja</a:t>
          </a:r>
          <a:endParaRPr lang="en-US" sz="2200" kern="1200"/>
        </a:p>
      </dsp:txBody>
      <dsp:txXfrm>
        <a:off x="7619702" y="716"/>
        <a:ext cx="2053828" cy="1232296"/>
      </dsp:txXfrm>
    </dsp:sp>
    <dsp:sp modelId="{8436B6A3-672E-4707-BD46-B807762ACFAD}">
      <dsp:nvSpPr>
        <dsp:cNvPr id="0" name=""/>
        <dsp:cNvSpPr/>
      </dsp:nvSpPr>
      <dsp:spPr>
        <a:xfrm>
          <a:off x="842069" y="1438395"/>
          <a:ext cx="2053828" cy="12322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/>
            <a:t>Walidacja</a:t>
          </a:r>
          <a:endParaRPr lang="en-US" sz="2200" kern="1200"/>
        </a:p>
      </dsp:txBody>
      <dsp:txXfrm>
        <a:off x="842069" y="1438395"/>
        <a:ext cx="2053828" cy="1232296"/>
      </dsp:txXfrm>
    </dsp:sp>
    <dsp:sp modelId="{44C6C501-41D2-42CF-9364-395CD5EDF022}">
      <dsp:nvSpPr>
        <dsp:cNvPr id="0" name=""/>
        <dsp:cNvSpPr/>
      </dsp:nvSpPr>
      <dsp:spPr>
        <a:xfrm>
          <a:off x="3101280" y="1438395"/>
          <a:ext cx="2053828" cy="12322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/>
            <a:t>Logowanie</a:t>
          </a:r>
          <a:endParaRPr lang="en-US" sz="2200" kern="1200"/>
        </a:p>
      </dsp:txBody>
      <dsp:txXfrm>
        <a:off x="3101280" y="1438395"/>
        <a:ext cx="2053828" cy="1232296"/>
      </dsp:txXfrm>
    </dsp:sp>
    <dsp:sp modelId="{59A9FEBB-C46A-4324-A03B-0EC5D33F5FE1}">
      <dsp:nvSpPr>
        <dsp:cNvPr id="0" name=""/>
        <dsp:cNvSpPr/>
      </dsp:nvSpPr>
      <dsp:spPr>
        <a:xfrm>
          <a:off x="5360491" y="1438395"/>
          <a:ext cx="2053828" cy="12322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/>
            <a:t>Wylogowywanie</a:t>
          </a:r>
          <a:endParaRPr lang="en-US" sz="2200" kern="1200"/>
        </a:p>
      </dsp:txBody>
      <dsp:txXfrm>
        <a:off x="5360491" y="1438395"/>
        <a:ext cx="2053828" cy="1232296"/>
      </dsp:txXfrm>
    </dsp:sp>
    <dsp:sp modelId="{BFEDC25F-4254-4535-AF6B-CB0B9D7845D0}">
      <dsp:nvSpPr>
        <dsp:cNvPr id="0" name=""/>
        <dsp:cNvSpPr/>
      </dsp:nvSpPr>
      <dsp:spPr>
        <a:xfrm>
          <a:off x="7619702" y="1438395"/>
          <a:ext cx="2053828" cy="12322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/>
            <a:t>Profil</a:t>
          </a:r>
          <a:endParaRPr lang="en-US" sz="2200" kern="1200"/>
        </a:p>
      </dsp:txBody>
      <dsp:txXfrm>
        <a:off x="7619702" y="1438395"/>
        <a:ext cx="2053828" cy="1232296"/>
      </dsp:txXfrm>
    </dsp:sp>
    <dsp:sp modelId="{5FF9452B-C60B-4083-8D04-D1E407907E68}">
      <dsp:nvSpPr>
        <dsp:cNvPr id="0" name=""/>
        <dsp:cNvSpPr/>
      </dsp:nvSpPr>
      <dsp:spPr>
        <a:xfrm>
          <a:off x="842069" y="2876075"/>
          <a:ext cx="2053828" cy="12322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/>
            <a:t>Kalkulatory</a:t>
          </a:r>
          <a:endParaRPr lang="en-US" sz="2200" kern="1200"/>
        </a:p>
      </dsp:txBody>
      <dsp:txXfrm>
        <a:off x="842069" y="2876075"/>
        <a:ext cx="2053828" cy="1232296"/>
      </dsp:txXfrm>
    </dsp:sp>
    <dsp:sp modelId="{86304B77-24D6-45F8-858D-BABA0C308540}">
      <dsp:nvSpPr>
        <dsp:cNvPr id="0" name=""/>
        <dsp:cNvSpPr/>
      </dsp:nvSpPr>
      <dsp:spPr>
        <a:xfrm>
          <a:off x="3101280" y="2876075"/>
          <a:ext cx="2053828" cy="12322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/>
            <a:t>Atlas ćwiczeń</a:t>
          </a:r>
          <a:endParaRPr lang="en-US" sz="2200" kern="1200"/>
        </a:p>
      </dsp:txBody>
      <dsp:txXfrm>
        <a:off x="3101280" y="2876075"/>
        <a:ext cx="2053828" cy="1232296"/>
      </dsp:txXfrm>
    </dsp:sp>
    <dsp:sp modelId="{CF2D0590-113F-4CE1-981E-86C8CEEC9CC9}">
      <dsp:nvSpPr>
        <dsp:cNvPr id="0" name=""/>
        <dsp:cNvSpPr/>
      </dsp:nvSpPr>
      <dsp:spPr>
        <a:xfrm>
          <a:off x="5360491" y="2876075"/>
          <a:ext cx="2053828" cy="12322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/>
            <a:t>Szczegóły ćwiczeń</a:t>
          </a:r>
          <a:endParaRPr lang="en-US" sz="2200" kern="1200"/>
        </a:p>
      </dsp:txBody>
      <dsp:txXfrm>
        <a:off x="5360491" y="2876075"/>
        <a:ext cx="2053828" cy="1232296"/>
      </dsp:txXfrm>
    </dsp:sp>
    <dsp:sp modelId="{1D35AB42-25BB-469A-8ABE-DB38A367E28D}">
      <dsp:nvSpPr>
        <dsp:cNvPr id="0" name=""/>
        <dsp:cNvSpPr/>
      </dsp:nvSpPr>
      <dsp:spPr>
        <a:xfrm>
          <a:off x="7619702" y="2876075"/>
          <a:ext cx="2053828" cy="12322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/>
            <a:t>Treningi</a:t>
          </a:r>
          <a:endParaRPr lang="en-US" sz="2200" kern="1200"/>
        </a:p>
      </dsp:txBody>
      <dsp:txXfrm>
        <a:off x="7619702" y="2876075"/>
        <a:ext cx="2053828" cy="1232296"/>
      </dsp:txXfrm>
    </dsp:sp>
    <dsp:sp modelId="{1E8E8D26-BE0C-4E07-B5B9-DAB5F7B65D21}">
      <dsp:nvSpPr>
        <dsp:cNvPr id="0" name=""/>
        <dsp:cNvSpPr/>
      </dsp:nvSpPr>
      <dsp:spPr>
        <a:xfrm>
          <a:off x="842069" y="4313755"/>
          <a:ext cx="2053828" cy="12322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/>
            <a:t>Kalendarz</a:t>
          </a:r>
          <a:endParaRPr lang="en-US" sz="2200" kern="1200"/>
        </a:p>
      </dsp:txBody>
      <dsp:txXfrm>
        <a:off x="842069" y="4313755"/>
        <a:ext cx="2053828" cy="1232296"/>
      </dsp:txXfrm>
    </dsp:sp>
    <dsp:sp modelId="{E007CE2D-5D53-438F-BD5C-F348F844A76B}">
      <dsp:nvSpPr>
        <dsp:cNvPr id="0" name=""/>
        <dsp:cNvSpPr/>
      </dsp:nvSpPr>
      <dsp:spPr>
        <a:xfrm>
          <a:off x="3101280" y="4313755"/>
          <a:ext cx="2053828" cy="12322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/>
            <a:t>Lista treningów</a:t>
          </a:r>
          <a:endParaRPr lang="en-US" sz="2200" kern="1200"/>
        </a:p>
      </dsp:txBody>
      <dsp:txXfrm>
        <a:off x="3101280" y="4313755"/>
        <a:ext cx="2053828" cy="1232296"/>
      </dsp:txXfrm>
    </dsp:sp>
    <dsp:sp modelId="{D6D8E075-CC1D-4EB9-8D66-CDC91FC25C30}">
      <dsp:nvSpPr>
        <dsp:cNvPr id="0" name=""/>
        <dsp:cNvSpPr/>
      </dsp:nvSpPr>
      <dsp:spPr>
        <a:xfrm>
          <a:off x="5360491" y="4313755"/>
          <a:ext cx="2053828" cy="12322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/>
            <a:t>Wymiary</a:t>
          </a:r>
          <a:endParaRPr lang="en-US" sz="2200" kern="1200"/>
        </a:p>
      </dsp:txBody>
      <dsp:txXfrm>
        <a:off x="5360491" y="4313755"/>
        <a:ext cx="2053828" cy="1232296"/>
      </dsp:txXfrm>
    </dsp:sp>
    <dsp:sp modelId="{3A56782A-74D1-422F-8914-F744C10A9902}">
      <dsp:nvSpPr>
        <dsp:cNvPr id="0" name=""/>
        <dsp:cNvSpPr/>
      </dsp:nvSpPr>
      <dsp:spPr>
        <a:xfrm>
          <a:off x="7619702" y="4313755"/>
          <a:ext cx="2053828" cy="12322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/>
            <a:t>Statystyki</a:t>
          </a:r>
          <a:endParaRPr lang="en-US" sz="2200" kern="1200"/>
        </a:p>
      </dsp:txBody>
      <dsp:txXfrm>
        <a:off x="7619702" y="4313755"/>
        <a:ext cx="2053828" cy="12322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AC296-8BD2-4D9A-B658-2B3B06E65D26}" type="datetimeFigureOut">
              <a:rPr lang="pl-PL" smtClean="0"/>
              <a:t>09.06.2021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E85261-E8AB-426F-8991-754F1CA47CE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71349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E85261-E8AB-426F-8991-754F1CA47CE9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09386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E85261-E8AB-426F-8991-754F1CA47CE9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02343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E85261-E8AB-426F-8991-754F1CA47CE9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32091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E85261-E8AB-426F-8991-754F1CA47CE9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73070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E85261-E8AB-426F-8991-754F1CA47CE9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04162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E85261-E8AB-426F-8991-754F1CA47CE9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31725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9030C25-432E-42E3-AEE3-BF911FAC4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5AF6C31E-8586-4E84-B6AE-E10EAF3686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46BCE5A1-5289-4097-B8E9-0D2180F9C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5CFC5-56CF-4210-B853-F1214C07FB11}" type="datetimeFigureOut">
              <a:rPr lang="pl-PL" smtClean="0"/>
              <a:t>09.06.2021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84924D0-114C-4836-90BB-8571A1233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C83EA96-A81B-4841-9744-6652FE2DF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B47C9-49E7-4331-A4D3-7C6139E3424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4239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E39BBB-07CB-4A73-8A63-F7E25E09B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3B008200-9857-47CF-8D33-61125EBA4A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C2E47E4-E310-4A7A-AA20-1E497ED0D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5CFC5-56CF-4210-B853-F1214C07FB11}" type="datetimeFigureOut">
              <a:rPr lang="pl-PL" smtClean="0"/>
              <a:t>09.06.2021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B486634-792F-4488-B89C-B90174A73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DF8ADFB-47B7-4C65-ADC2-F78895364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B47C9-49E7-4331-A4D3-7C6139E3424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13826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BF1C5448-CFEB-404C-9E96-57B4798C9C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F4D9C2AC-AC37-42DB-8829-74C95DF003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8E2CF88-3FD5-48E9-87D7-67B051FE9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5CFC5-56CF-4210-B853-F1214C07FB11}" type="datetimeFigureOut">
              <a:rPr lang="pl-PL" smtClean="0"/>
              <a:t>09.06.2021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0A9095A-840D-4225-9AC6-C3A66BF48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7BE885F-18B5-4A99-AE6B-9CCCEC0DD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B47C9-49E7-4331-A4D3-7C6139E3424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85413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39B3B46-2A86-47DE-B64E-66F810B80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7FC76A5-C886-4FE9-8465-4C577D270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12C51A3-C0AE-4E0E-B746-08970DD30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5CFC5-56CF-4210-B853-F1214C07FB11}" type="datetimeFigureOut">
              <a:rPr lang="pl-PL" smtClean="0"/>
              <a:t>09.06.2021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D66BD84-2D8D-4958-A07A-4013CD6A7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0AE49E8-222B-4530-AE9A-2632BF6D4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B47C9-49E7-4331-A4D3-7C6139E3424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60449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70C89E5-7F6E-42F9-8AB2-93DEF2563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92FB04D7-49D4-49E8-9E3B-0FEE8FE5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CCBA135-9A6B-442E-A20A-C9014A0AE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5CFC5-56CF-4210-B853-F1214C07FB11}" type="datetimeFigureOut">
              <a:rPr lang="pl-PL" smtClean="0"/>
              <a:t>09.06.2021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A83814D-9222-40AC-85A8-F54ECDF68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02C9EF0-7E5B-4745-9DEE-C7B7EC3D4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B47C9-49E7-4331-A4D3-7C6139E3424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8683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B312CD-A908-4D3A-9EBB-71415C1E9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F068914-FE6F-4284-B3D8-3375686F36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62BD9A8D-63C0-4CF1-8092-E02055A0A6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ADA41B6-6F7D-4802-9037-291A694D1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5CFC5-56CF-4210-B853-F1214C07FB11}" type="datetimeFigureOut">
              <a:rPr lang="pl-PL" smtClean="0"/>
              <a:t>09.06.2021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82F4ADB0-9089-42BC-AB7B-F21926269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DB543045-4F89-4D43-92D9-E1EAD1061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B47C9-49E7-4331-A4D3-7C6139E3424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38395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E25EA2D-CED2-418D-9CBC-D9061FBD7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CED067A2-2C62-41DE-AA1A-C8FF31115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18967C1D-B642-43DD-B42F-2B507BDB17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4F8798EF-5D7F-47A5-9713-0897CD71F2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239CF1E9-5834-4130-8065-7C372CA9B7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C473F6B9-0E5B-4E4C-B21E-0BD8E384E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5CFC5-56CF-4210-B853-F1214C07FB11}" type="datetimeFigureOut">
              <a:rPr lang="pl-PL" smtClean="0"/>
              <a:t>09.06.2021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8D182B3B-D943-4568-91A5-0A53509FD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E7883E0A-5110-4638-B8BC-084E90F8B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B47C9-49E7-4331-A4D3-7C6139E3424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32916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CDC655E-D15C-4389-9C0B-15A2A7AC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F27175FB-F6E3-4CFF-9997-82A71BB38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5CFC5-56CF-4210-B853-F1214C07FB11}" type="datetimeFigureOut">
              <a:rPr lang="pl-PL" smtClean="0"/>
              <a:t>09.06.2021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5C4C540-FF22-41BA-BA24-E92A2D01C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0EE966F2-11EC-48D3-965B-5BBF844C2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B47C9-49E7-4331-A4D3-7C6139E3424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12351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CA809BB5-4995-414A-93D9-5A3D252B4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5CFC5-56CF-4210-B853-F1214C07FB11}" type="datetimeFigureOut">
              <a:rPr lang="pl-PL" smtClean="0"/>
              <a:t>09.06.2021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FED9E49F-6CE4-4EE9-9835-FE4DF7182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A56A6315-6A59-4579-8EB9-E683FBC95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B47C9-49E7-4331-A4D3-7C6139E3424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5115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7B3DA39-BDD0-436A-8BD6-EE6F5ADAE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A829230-7C6D-4921-A001-68BD76B99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E3F76A6E-D6E8-434F-8FA2-71D8E29D1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6F827516-B2A6-4323-9194-A333C0575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5CFC5-56CF-4210-B853-F1214C07FB11}" type="datetimeFigureOut">
              <a:rPr lang="pl-PL" smtClean="0"/>
              <a:t>09.06.2021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124632C8-6077-4125-92CE-4FEC776D5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4E9CC9A-D822-44F1-AA9A-4A60E95BE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B47C9-49E7-4331-A4D3-7C6139E3424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38361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ED7A11-0C14-4979-8B00-992E8AD5C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292E50FA-78D0-4CF8-9C54-73BF843FFA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82D35989-BE5A-4B0D-B506-298614DAA2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97EFEE9F-731C-4AD2-A156-031534A3C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5CFC5-56CF-4210-B853-F1214C07FB11}" type="datetimeFigureOut">
              <a:rPr lang="pl-PL" smtClean="0"/>
              <a:t>09.06.2021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A864544C-F01F-4A81-A882-1FC317D32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6870DF81-1776-44A3-9095-D4F1FDE22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B47C9-49E7-4331-A4D3-7C6139E3424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08905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2C12BF8A-FD8D-4609-B93B-E3BF2EF09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44E9366-1296-47FE-A5DA-B83B8B937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1ABF00B-F5A7-46A4-9A2B-27BD075B06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65CFC5-56CF-4210-B853-F1214C07FB11}" type="datetimeFigureOut">
              <a:rPr lang="pl-PL" smtClean="0"/>
              <a:t>09.06.2021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D90C34C-57C9-487A-AD3F-F1C9A384EF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811D14A-E113-45E3-8E13-93F49E8834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2B47C9-49E7-4331-A4D3-7C6139E3424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66879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umbbells on a gym floor">
            <a:extLst>
              <a:ext uri="{FF2B5EF4-FFF2-40B4-BE49-F238E27FC236}">
                <a16:creationId xmlns:a16="http://schemas.microsoft.com/office/drawing/2014/main" id="{1C8BE8E1-56D7-4AD2-87E0-D274149521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09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9CD28EA-B650-49D0-9D86-CF1D20EA1E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pl-PL" sz="5200">
                <a:solidFill>
                  <a:srgbClr val="FFFFFF"/>
                </a:solidFill>
              </a:rPr>
              <a:t>Training Center 4 U</a:t>
            </a:r>
          </a:p>
        </p:txBody>
      </p:sp>
    </p:spTree>
    <p:extLst>
      <p:ext uri="{BB962C8B-B14F-4D97-AF65-F5344CB8AC3E}">
        <p14:creationId xmlns:p14="http://schemas.microsoft.com/office/powerpoint/2010/main" val="329643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9272BD1-63E0-44B1-A73A-1FA59DA9F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D801CA5-2AF8-47C5-A883-3E1FA1C95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BD587ED-E2ED-41C8-9D9D-6639E4479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048"/>
            <a:ext cx="12192000" cy="638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34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6206EC6-77C0-4E24-BA52-5973D2B4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FE07BB0-B4DA-43FB-A04A-43F92F354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1FBD1E5-7D4D-47D4-94ED-863451FCE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956"/>
            <a:ext cx="12192000" cy="608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62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Symbol zastępczy zawartości 2">
            <a:extLst>
              <a:ext uri="{FF2B5EF4-FFF2-40B4-BE49-F238E27FC236}">
                <a16:creationId xmlns:a16="http://schemas.microsoft.com/office/drawing/2014/main" id="{0BCB3E0E-7A1D-4E55-9A01-3F6A3D83347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630195"/>
          <a:ext cx="10515600" cy="5546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25354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A67A395C-D8BE-41B8-B81E-BF0C57860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997"/>
            <a:ext cx="12202518" cy="647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716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10">
            <a:extLst>
              <a:ext uri="{FF2B5EF4-FFF2-40B4-BE49-F238E27FC236}">
                <a16:creationId xmlns:a16="http://schemas.microsoft.com/office/drawing/2014/main" id="{F71691C0-98C0-445F-8BA3-4F864A76D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28" y="219201"/>
            <a:ext cx="12200528" cy="641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85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az 12">
            <a:extLst>
              <a:ext uri="{FF2B5EF4-FFF2-40B4-BE49-F238E27FC236}">
                <a16:creationId xmlns:a16="http://schemas.microsoft.com/office/drawing/2014/main" id="{8F927823-3532-46EC-9756-4281D0DDD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887" y="2770"/>
            <a:ext cx="3828368" cy="685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60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>
            <a:extLst>
              <a:ext uri="{FF2B5EF4-FFF2-40B4-BE49-F238E27FC236}">
                <a16:creationId xmlns:a16="http://schemas.microsoft.com/office/drawing/2014/main" id="{5DD56058-83E8-4EEB-AB9F-380B217E6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106"/>
            <a:ext cx="12192000" cy="642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71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>
            <a:extLst>
              <a:ext uri="{FF2B5EF4-FFF2-40B4-BE49-F238E27FC236}">
                <a16:creationId xmlns:a16="http://schemas.microsoft.com/office/drawing/2014/main" id="{F9BB79AD-E174-42C3-A5EA-810A7E850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173"/>
            <a:ext cx="12192000" cy="640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97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BFB54662-C3B3-4793-81B2-FCC9D22C7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243"/>
            <a:ext cx="12223665" cy="642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68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84DABB5-B39F-41C1-93B3-2753B108F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C9B55A7-9AF7-4224-951F-D323F2384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9BA5986-C262-4BD0-BB13-61F6F1D47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024"/>
            <a:ext cx="12192000" cy="640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13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C7A4EB3-440E-470F-BAE1-BDF5D4157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5FDFF8D-F933-47B7-BBB8-A54C8B1F0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996C6817-6905-43D9-8B2D-5ECEFFFB3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444"/>
            <a:ext cx="12192000" cy="641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015059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</TotalTime>
  <Words>29</Words>
  <Application>Microsoft Office PowerPoint</Application>
  <PresentationFormat>Panoramiczny</PresentationFormat>
  <Paragraphs>23</Paragraphs>
  <Slides>12</Slides>
  <Notes>6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Motyw pakietu Office</vt:lpstr>
      <vt:lpstr>Training Center 4 U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Jarosław Tusiński</dc:creator>
  <cp:lastModifiedBy>Jarosław Tusiński</cp:lastModifiedBy>
  <cp:revision>12</cp:revision>
  <dcterms:created xsi:type="dcterms:W3CDTF">2021-06-09T09:50:55Z</dcterms:created>
  <dcterms:modified xsi:type="dcterms:W3CDTF">2021-06-09T17:44:03Z</dcterms:modified>
</cp:coreProperties>
</file>